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19" r:id="rId2"/>
  </p:sldMasterIdLst>
  <p:notesMasterIdLst>
    <p:notesMasterId r:id="rId12"/>
  </p:notesMasterIdLst>
  <p:sldIdLst>
    <p:sldId id="256" r:id="rId3"/>
    <p:sldId id="258" r:id="rId4"/>
    <p:sldId id="264" r:id="rId5"/>
    <p:sldId id="260" r:id="rId6"/>
    <p:sldId id="267" r:id="rId7"/>
    <p:sldId id="268" r:id="rId8"/>
    <p:sldId id="269" r:id="rId9"/>
    <p:sldId id="27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F7F2"/>
    <a:srgbClr val="7CEB99"/>
    <a:srgbClr val="FF74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40" autoAdjust="0"/>
  </p:normalViewPr>
  <p:slideViewPr>
    <p:cSldViewPr snapToGrid="0">
      <p:cViewPr varScale="1">
        <p:scale>
          <a:sx n="69" d="100"/>
          <a:sy n="69" d="100"/>
        </p:scale>
        <p:origin x="144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540C5E-1209-478E-A36E-2C51835E12E9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094ACE-05DC-456D-9E4B-9A6A7B04A8D0}">
      <dgm:prSet phldrT="[Text]"/>
      <dgm:spPr/>
      <dgm:t>
        <a:bodyPr/>
        <a:lstStyle/>
        <a:p>
          <a:r>
            <a: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rPr>
            <a:t>فهرست مطالب</a:t>
          </a:r>
          <a:endParaRPr lang="en-US" dirty="0"/>
        </a:p>
      </dgm:t>
    </dgm:pt>
    <dgm:pt modelId="{0AD3CB16-E78C-430F-99C7-E4F543B1C302}" type="parTrans" cxnId="{46EF9C9E-11E6-48AC-9FA3-883580847CD5}">
      <dgm:prSet/>
      <dgm:spPr/>
      <dgm:t>
        <a:bodyPr/>
        <a:lstStyle/>
        <a:p>
          <a:endParaRPr lang="en-US"/>
        </a:p>
      </dgm:t>
    </dgm:pt>
    <dgm:pt modelId="{060257A9-57DB-40A7-848D-1D07C9726D3D}" type="sibTrans" cxnId="{46EF9C9E-11E6-48AC-9FA3-883580847CD5}">
      <dgm:prSet/>
      <dgm:spPr/>
      <dgm:t>
        <a:bodyPr/>
        <a:lstStyle/>
        <a:p>
          <a:endParaRPr lang="en-US"/>
        </a:p>
      </dgm:t>
    </dgm:pt>
    <dgm:pt modelId="{3C41F350-3D82-410E-B519-63B179BF87BB}">
      <dgm:prSet phldrT="[Text]" phldr="1"/>
      <dgm:spPr/>
      <dgm:t>
        <a:bodyPr/>
        <a:lstStyle/>
        <a:p>
          <a:endParaRPr lang="en-US"/>
        </a:p>
      </dgm:t>
    </dgm:pt>
    <dgm:pt modelId="{41353399-3F70-4AC9-8FC3-442DB9030EC5}" type="parTrans" cxnId="{5EF15036-FB4C-438E-907A-F23C312C866E}">
      <dgm:prSet/>
      <dgm:spPr/>
      <dgm:t>
        <a:bodyPr/>
        <a:lstStyle/>
        <a:p>
          <a:endParaRPr lang="en-US"/>
        </a:p>
      </dgm:t>
    </dgm:pt>
    <dgm:pt modelId="{351B6A65-4DBA-4168-8E14-AD309F7261F0}" type="sibTrans" cxnId="{5EF15036-FB4C-438E-907A-F23C312C866E}">
      <dgm:prSet/>
      <dgm:spPr/>
      <dgm:t>
        <a:bodyPr/>
        <a:lstStyle/>
        <a:p>
          <a:endParaRPr lang="en-US"/>
        </a:p>
      </dgm:t>
    </dgm:pt>
    <dgm:pt modelId="{F34E174D-4E28-4A8A-8A56-3CE579D7DC3F}">
      <dgm:prSet phldrT="[Text]" phldr="1"/>
      <dgm:spPr/>
      <dgm:t>
        <a:bodyPr/>
        <a:lstStyle/>
        <a:p>
          <a:endParaRPr lang="en-US"/>
        </a:p>
      </dgm:t>
    </dgm:pt>
    <dgm:pt modelId="{CE2541CA-8E5C-4C73-A447-0EC5EA27EE5E}" type="parTrans" cxnId="{92302D88-9A3F-4675-A137-C32AD377469F}">
      <dgm:prSet/>
      <dgm:spPr/>
      <dgm:t>
        <a:bodyPr/>
        <a:lstStyle/>
        <a:p>
          <a:endParaRPr lang="en-US"/>
        </a:p>
      </dgm:t>
    </dgm:pt>
    <dgm:pt modelId="{DC59BEB4-C6CC-4620-A3A8-0F2188E2A56E}" type="sibTrans" cxnId="{92302D88-9A3F-4675-A137-C32AD377469F}">
      <dgm:prSet/>
      <dgm:spPr/>
      <dgm:t>
        <a:bodyPr/>
        <a:lstStyle/>
        <a:p>
          <a:endParaRPr lang="en-US"/>
        </a:p>
      </dgm:t>
    </dgm:pt>
    <dgm:pt modelId="{93BCCA08-738B-4D09-8937-540A0E70C246}">
      <dgm:prSet phldrT="[Text]" phldr="1"/>
      <dgm:spPr/>
      <dgm:t>
        <a:bodyPr/>
        <a:lstStyle/>
        <a:p>
          <a:endParaRPr lang="en-US"/>
        </a:p>
      </dgm:t>
    </dgm:pt>
    <dgm:pt modelId="{AFEC7529-9AA3-47E2-BA2C-CD18BBC092F1}" type="parTrans" cxnId="{FD968AFA-269A-4A81-9E25-22FBF898DB8C}">
      <dgm:prSet/>
      <dgm:spPr/>
      <dgm:t>
        <a:bodyPr/>
        <a:lstStyle/>
        <a:p>
          <a:endParaRPr lang="en-US"/>
        </a:p>
      </dgm:t>
    </dgm:pt>
    <dgm:pt modelId="{034111B7-4101-4D01-AB8D-65E7585A38F5}" type="sibTrans" cxnId="{FD968AFA-269A-4A81-9E25-22FBF898DB8C}">
      <dgm:prSet/>
      <dgm:spPr/>
      <dgm:t>
        <a:bodyPr/>
        <a:lstStyle/>
        <a:p>
          <a:endParaRPr lang="en-US"/>
        </a:p>
      </dgm:t>
    </dgm:pt>
    <dgm:pt modelId="{64AB41D6-D297-465A-9601-3C5A73A875BE}">
      <dgm:prSet phldrT="[Text]" phldr="1"/>
      <dgm:spPr/>
      <dgm:t>
        <a:bodyPr/>
        <a:lstStyle/>
        <a:p>
          <a:endParaRPr lang="en-US" dirty="0"/>
        </a:p>
      </dgm:t>
    </dgm:pt>
    <dgm:pt modelId="{DF5D1023-6FE7-494E-91E6-8600A37D3E8A}" type="parTrans" cxnId="{7F33537D-9613-427F-A3DB-709BEEACF2C0}">
      <dgm:prSet/>
      <dgm:spPr/>
      <dgm:t>
        <a:bodyPr/>
        <a:lstStyle/>
        <a:p>
          <a:endParaRPr lang="en-US"/>
        </a:p>
      </dgm:t>
    </dgm:pt>
    <dgm:pt modelId="{781CBBD4-B075-4509-BD54-C2F9672B6AA1}" type="sibTrans" cxnId="{7F33537D-9613-427F-A3DB-709BEEACF2C0}">
      <dgm:prSet/>
      <dgm:spPr/>
      <dgm:t>
        <a:bodyPr/>
        <a:lstStyle/>
        <a:p>
          <a:endParaRPr lang="en-US"/>
        </a:p>
      </dgm:t>
    </dgm:pt>
    <dgm:pt modelId="{60ABB2B5-2165-4F62-A9CC-7C14FE105854}">
      <dgm:prSet phldrT="[Text]" phldr="1"/>
      <dgm:spPr/>
      <dgm:t>
        <a:bodyPr/>
        <a:lstStyle/>
        <a:p>
          <a:endParaRPr lang="en-US" dirty="0"/>
        </a:p>
      </dgm:t>
    </dgm:pt>
    <dgm:pt modelId="{37CB15E1-CB5B-4B91-9857-CA66BE55635E}" type="sibTrans" cxnId="{F581D8D1-4C3A-44F6-9A1F-AB2277B23AAB}">
      <dgm:prSet/>
      <dgm:spPr/>
      <dgm:t>
        <a:bodyPr/>
        <a:lstStyle/>
        <a:p>
          <a:endParaRPr lang="en-US"/>
        </a:p>
      </dgm:t>
    </dgm:pt>
    <dgm:pt modelId="{DF26323E-951F-4900-AD7C-7B0FC20C2502}" type="parTrans" cxnId="{F581D8D1-4C3A-44F6-9A1F-AB2277B23AAB}">
      <dgm:prSet/>
      <dgm:spPr/>
      <dgm:t>
        <a:bodyPr/>
        <a:lstStyle/>
        <a:p>
          <a:endParaRPr lang="en-US"/>
        </a:p>
      </dgm:t>
    </dgm:pt>
    <dgm:pt modelId="{DA400440-ECFB-4504-BED8-2B1FBC8DC3ED}">
      <dgm:prSet phldrT="[Text]" phldr="1"/>
      <dgm:spPr/>
      <dgm:t>
        <a:bodyPr/>
        <a:lstStyle/>
        <a:p>
          <a:endParaRPr lang="en-US" dirty="0"/>
        </a:p>
      </dgm:t>
    </dgm:pt>
    <dgm:pt modelId="{C4F9475B-148D-4C19-993B-067EFEA5EF31}" type="sibTrans" cxnId="{D119F431-5E99-475F-897B-BC709BF55BAF}">
      <dgm:prSet/>
      <dgm:spPr/>
      <dgm:t>
        <a:bodyPr/>
        <a:lstStyle/>
        <a:p>
          <a:endParaRPr lang="en-US"/>
        </a:p>
      </dgm:t>
    </dgm:pt>
    <dgm:pt modelId="{4CD9B471-EED0-4256-8A34-60475E043645}" type="parTrans" cxnId="{D119F431-5E99-475F-897B-BC709BF55BAF}">
      <dgm:prSet/>
      <dgm:spPr/>
      <dgm:t>
        <a:bodyPr/>
        <a:lstStyle/>
        <a:p>
          <a:endParaRPr lang="en-US"/>
        </a:p>
      </dgm:t>
    </dgm:pt>
    <dgm:pt modelId="{5F6DD369-8238-4EA2-87AA-B476E1BAFC71}" type="pres">
      <dgm:prSet presAssocID="{10540C5E-1209-478E-A36E-2C51835E12E9}" presName="layout" presStyleCnt="0">
        <dgm:presLayoutVars>
          <dgm:chMax/>
          <dgm:chPref/>
          <dgm:dir val="rev"/>
          <dgm:resizeHandles/>
        </dgm:presLayoutVars>
      </dgm:prSet>
      <dgm:spPr/>
      <dgm:t>
        <a:bodyPr/>
        <a:lstStyle/>
        <a:p>
          <a:endParaRPr lang="en-US"/>
        </a:p>
      </dgm:t>
    </dgm:pt>
    <dgm:pt modelId="{CF75B352-187A-4D92-8DAC-76EAB3B391B6}" type="pres">
      <dgm:prSet presAssocID="{BC094ACE-05DC-456D-9E4B-9A6A7B04A8D0}" presName="root" presStyleCnt="0">
        <dgm:presLayoutVars>
          <dgm:chMax/>
          <dgm:chPref/>
        </dgm:presLayoutVars>
      </dgm:prSet>
      <dgm:spPr/>
    </dgm:pt>
    <dgm:pt modelId="{801E99A9-8D21-42BE-A8A4-33B0FA5EB754}" type="pres">
      <dgm:prSet presAssocID="{BC094ACE-05DC-456D-9E4B-9A6A7B04A8D0}" presName="rootComposite" presStyleCnt="0">
        <dgm:presLayoutVars/>
      </dgm:prSet>
      <dgm:spPr/>
    </dgm:pt>
    <dgm:pt modelId="{30D927B5-DFFB-4484-9C75-E9F99814B0F8}" type="pres">
      <dgm:prSet presAssocID="{BC094ACE-05DC-456D-9E4B-9A6A7B04A8D0}" presName="ParentAccent" presStyleLbl="alignNode1" presStyleIdx="0" presStyleCnt="1"/>
      <dgm:spPr>
        <a:solidFill>
          <a:schemeClr val="accent4">
            <a:lumMod val="40000"/>
            <a:lumOff val="60000"/>
          </a:schemeClr>
        </a:solidFill>
      </dgm:spPr>
    </dgm:pt>
    <dgm:pt modelId="{06F7B018-CA34-4CF6-AE13-AB9C2B1C8128}" type="pres">
      <dgm:prSet presAssocID="{BC094ACE-05DC-456D-9E4B-9A6A7B04A8D0}" presName="ParentSmallAccent" presStyleLbl="fgAcc1" presStyleIdx="0" presStyleCnt="1"/>
      <dgm:spPr>
        <a:prstGeom prst="lightningBolt">
          <a:avLst/>
        </a:prstGeom>
      </dgm:spPr>
    </dgm:pt>
    <dgm:pt modelId="{08E679E3-9996-41DB-8121-E64EEDE43687}" type="pres">
      <dgm:prSet presAssocID="{BC094ACE-05DC-456D-9E4B-9A6A7B04A8D0}" presName="Parent" presStyleLbl="revTx" presStyleIdx="0" presStyleCnt="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E1571A-42E9-4DDC-B0A3-9AADD01AAA05}" type="pres">
      <dgm:prSet presAssocID="{BC094ACE-05DC-456D-9E4B-9A6A7B04A8D0}" presName="childShape" presStyleCnt="0">
        <dgm:presLayoutVars>
          <dgm:chMax val="0"/>
          <dgm:chPref val="0"/>
        </dgm:presLayoutVars>
      </dgm:prSet>
      <dgm:spPr/>
    </dgm:pt>
    <dgm:pt modelId="{35C3F065-B38E-4202-94FE-A10A27AFC811}" type="pres">
      <dgm:prSet presAssocID="{60ABB2B5-2165-4F62-A9CC-7C14FE105854}" presName="childComposite" presStyleCnt="0">
        <dgm:presLayoutVars>
          <dgm:chMax val="0"/>
          <dgm:chPref val="0"/>
        </dgm:presLayoutVars>
      </dgm:prSet>
      <dgm:spPr/>
    </dgm:pt>
    <dgm:pt modelId="{CE1F602E-5542-4967-9054-4CD477516E44}" type="pres">
      <dgm:prSet presAssocID="{60ABB2B5-2165-4F62-A9CC-7C14FE105854}" presName="ChildAccent" presStyleLbl="solidFgAcc1" presStyleIdx="0" presStyleCnt="6"/>
      <dgm:spPr/>
    </dgm:pt>
    <dgm:pt modelId="{1D90EAFA-E16E-48C1-90B6-FF75F14C12C6}" type="pres">
      <dgm:prSet presAssocID="{60ABB2B5-2165-4F62-A9CC-7C14FE105854}" presName="Child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FB854-8509-44A3-B647-A691D8B4F56B}" type="pres">
      <dgm:prSet presAssocID="{3C41F350-3D82-410E-B519-63B179BF87BB}" presName="childComposite" presStyleCnt="0">
        <dgm:presLayoutVars>
          <dgm:chMax val="0"/>
          <dgm:chPref val="0"/>
        </dgm:presLayoutVars>
      </dgm:prSet>
      <dgm:spPr/>
    </dgm:pt>
    <dgm:pt modelId="{0111D2B0-2C40-43C8-AE4F-F51CD03E73F6}" type="pres">
      <dgm:prSet presAssocID="{3C41F350-3D82-410E-B519-63B179BF87BB}" presName="ChildAccent" presStyleLbl="solidFgAcc1" presStyleIdx="1" presStyleCnt="6"/>
      <dgm:spPr/>
    </dgm:pt>
    <dgm:pt modelId="{1F71798C-EA7B-48A8-883F-4BC661870B79}" type="pres">
      <dgm:prSet presAssocID="{3C41F350-3D82-410E-B519-63B179BF87BB}" presName="Child" presStyleLbl="revTx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6F9F1D-0C1A-4952-BBAF-2545A2AE45AE}" type="pres">
      <dgm:prSet presAssocID="{F34E174D-4E28-4A8A-8A56-3CE579D7DC3F}" presName="childComposite" presStyleCnt="0">
        <dgm:presLayoutVars>
          <dgm:chMax val="0"/>
          <dgm:chPref val="0"/>
        </dgm:presLayoutVars>
      </dgm:prSet>
      <dgm:spPr/>
    </dgm:pt>
    <dgm:pt modelId="{6C09B725-9BEF-4318-988D-C7CA89A85C57}" type="pres">
      <dgm:prSet presAssocID="{F34E174D-4E28-4A8A-8A56-3CE579D7DC3F}" presName="ChildAccent" presStyleLbl="solidFgAcc1" presStyleIdx="2" presStyleCnt="6"/>
      <dgm:spPr/>
    </dgm:pt>
    <dgm:pt modelId="{CF73C50D-7AF0-49C7-9A72-5094CAEAB658}" type="pres">
      <dgm:prSet presAssocID="{F34E174D-4E28-4A8A-8A56-3CE579D7DC3F}" presName="Child" presStyleLbl="revTx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4CC15-6160-417D-B09A-A1C2FF1BB7BA}" type="pres">
      <dgm:prSet presAssocID="{DA400440-ECFB-4504-BED8-2B1FBC8DC3ED}" presName="childComposite" presStyleCnt="0">
        <dgm:presLayoutVars>
          <dgm:chMax val="0"/>
          <dgm:chPref val="0"/>
        </dgm:presLayoutVars>
      </dgm:prSet>
      <dgm:spPr/>
    </dgm:pt>
    <dgm:pt modelId="{628EE670-948F-439E-B349-1DB87CB77362}" type="pres">
      <dgm:prSet presAssocID="{DA400440-ECFB-4504-BED8-2B1FBC8DC3ED}" presName="ChildAccent" presStyleLbl="solidFgAcc1" presStyleIdx="3" presStyleCnt="6"/>
      <dgm:spPr/>
    </dgm:pt>
    <dgm:pt modelId="{E8E5EA71-B4DF-4364-B0A0-375FAE8C3922}" type="pres">
      <dgm:prSet presAssocID="{DA400440-ECFB-4504-BED8-2B1FBC8DC3ED}" presName="Child" presStyleLbl="revTx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5A268-BED7-4871-B451-8F5E4BEF65DB}" type="pres">
      <dgm:prSet presAssocID="{93BCCA08-738B-4D09-8937-540A0E70C246}" presName="childComposite" presStyleCnt="0">
        <dgm:presLayoutVars>
          <dgm:chMax val="0"/>
          <dgm:chPref val="0"/>
        </dgm:presLayoutVars>
      </dgm:prSet>
      <dgm:spPr/>
    </dgm:pt>
    <dgm:pt modelId="{4DC9B063-DF94-42B3-B4B9-8276D4E0889A}" type="pres">
      <dgm:prSet presAssocID="{93BCCA08-738B-4D09-8937-540A0E70C246}" presName="ChildAccent" presStyleLbl="solidFgAcc1" presStyleIdx="4" presStyleCnt="6"/>
      <dgm:spPr/>
    </dgm:pt>
    <dgm:pt modelId="{F929D543-6869-4868-9F2E-957F469AA7BE}" type="pres">
      <dgm:prSet presAssocID="{93BCCA08-738B-4D09-8937-540A0E70C246}" presName="Child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8884DD-1AB9-48B5-9545-8AD49EA5599F}" type="pres">
      <dgm:prSet presAssocID="{64AB41D6-D297-465A-9601-3C5A73A875BE}" presName="childComposite" presStyleCnt="0">
        <dgm:presLayoutVars>
          <dgm:chMax val="0"/>
          <dgm:chPref val="0"/>
        </dgm:presLayoutVars>
      </dgm:prSet>
      <dgm:spPr/>
    </dgm:pt>
    <dgm:pt modelId="{77C349C9-7DE9-461F-8F06-3B061C1DE65D}" type="pres">
      <dgm:prSet presAssocID="{64AB41D6-D297-465A-9601-3C5A73A875BE}" presName="ChildAccent" presStyleLbl="solidFgAcc1" presStyleIdx="5" presStyleCnt="6"/>
      <dgm:spPr/>
    </dgm:pt>
    <dgm:pt modelId="{85D03317-D4CB-4D9C-980F-336DC6467894}" type="pres">
      <dgm:prSet presAssocID="{64AB41D6-D297-465A-9601-3C5A73A875BE}" presName="Child" presStyleLbl="revTx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C12742-23E7-418A-A8EF-13B0069FDB90}" type="presOf" srcId="{F34E174D-4E28-4A8A-8A56-3CE579D7DC3F}" destId="{CF73C50D-7AF0-49C7-9A72-5094CAEAB658}" srcOrd="0" destOrd="0" presId="urn:microsoft.com/office/officeart/2008/layout/SquareAccentList"/>
    <dgm:cxn modelId="{7F33537D-9613-427F-A3DB-709BEEACF2C0}" srcId="{BC094ACE-05DC-456D-9E4B-9A6A7B04A8D0}" destId="{64AB41D6-D297-465A-9601-3C5A73A875BE}" srcOrd="5" destOrd="0" parTransId="{DF5D1023-6FE7-494E-91E6-8600A37D3E8A}" sibTransId="{781CBBD4-B075-4509-BD54-C2F9672B6AA1}"/>
    <dgm:cxn modelId="{F581D8D1-4C3A-44F6-9A1F-AB2277B23AAB}" srcId="{BC094ACE-05DC-456D-9E4B-9A6A7B04A8D0}" destId="{60ABB2B5-2165-4F62-A9CC-7C14FE105854}" srcOrd="0" destOrd="0" parTransId="{DF26323E-951F-4900-AD7C-7B0FC20C2502}" sibTransId="{37CB15E1-CB5B-4B91-9857-CA66BE55635E}"/>
    <dgm:cxn modelId="{D119F431-5E99-475F-897B-BC709BF55BAF}" srcId="{BC094ACE-05DC-456D-9E4B-9A6A7B04A8D0}" destId="{DA400440-ECFB-4504-BED8-2B1FBC8DC3ED}" srcOrd="3" destOrd="0" parTransId="{4CD9B471-EED0-4256-8A34-60475E043645}" sibTransId="{C4F9475B-148D-4C19-993B-067EFEA5EF31}"/>
    <dgm:cxn modelId="{FD968AFA-269A-4A81-9E25-22FBF898DB8C}" srcId="{BC094ACE-05DC-456D-9E4B-9A6A7B04A8D0}" destId="{93BCCA08-738B-4D09-8937-540A0E70C246}" srcOrd="4" destOrd="0" parTransId="{AFEC7529-9AA3-47E2-BA2C-CD18BBC092F1}" sibTransId="{034111B7-4101-4D01-AB8D-65E7585A38F5}"/>
    <dgm:cxn modelId="{C76C5FCB-9AA1-498F-B6D8-49FC68D2926C}" type="presOf" srcId="{BC094ACE-05DC-456D-9E4B-9A6A7B04A8D0}" destId="{08E679E3-9996-41DB-8121-E64EEDE43687}" srcOrd="0" destOrd="0" presId="urn:microsoft.com/office/officeart/2008/layout/SquareAccentList"/>
    <dgm:cxn modelId="{92302D88-9A3F-4675-A137-C32AD377469F}" srcId="{BC094ACE-05DC-456D-9E4B-9A6A7B04A8D0}" destId="{F34E174D-4E28-4A8A-8A56-3CE579D7DC3F}" srcOrd="2" destOrd="0" parTransId="{CE2541CA-8E5C-4C73-A447-0EC5EA27EE5E}" sibTransId="{DC59BEB4-C6CC-4620-A3A8-0F2188E2A56E}"/>
    <dgm:cxn modelId="{5EF15036-FB4C-438E-907A-F23C312C866E}" srcId="{BC094ACE-05DC-456D-9E4B-9A6A7B04A8D0}" destId="{3C41F350-3D82-410E-B519-63B179BF87BB}" srcOrd="1" destOrd="0" parTransId="{41353399-3F70-4AC9-8FC3-442DB9030EC5}" sibTransId="{351B6A65-4DBA-4168-8E14-AD309F7261F0}"/>
    <dgm:cxn modelId="{32DF99DD-D65B-4CB0-AED0-699BB73E9A5C}" type="presOf" srcId="{93BCCA08-738B-4D09-8937-540A0E70C246}" destId="{F929D543-6869-4868-9F2E-957F469AA7BE}" srcOrd="0" destOrd="0" presId="urn:microsoft.com/office/officeart/2008/layout/SquareAccentList"/>
    <dgm:cxn modelId="{1019522A-FDC7-47BB-8552-65B36C0A0A86}" type="presOf" srcId="{64AB41D6-D297-465A-9601-3C5A73A875BE}" destId="{85D03317-D4CB-4D9C-980F-336DC6467894}" srcOrd="0" destOrd="0" presId="urn:microsoft.com/office/officeart/2008/layout/SquareAccentList"/>
    <dgm:cxn modelId="{EF474AA4-2B92-415E-801D-8D812BE5311C}" type="presOf" srcId="{DA400440-ECFB-4504-BED8-2B1FBC8DC3ED}" destId="{E8E5EA71-B4DF-4364-B0A0-375FAE8C3922}" srcOrd="0" destOrd="0" presId="urn:microsoft.com/office/officeart/2008/layout/SquareAccentList"/>
    <dgm:cxn modelId="{46EF9C9E-11E6-48AC-9FA3-883580847CD5}" srcId="{10540C5E-1209-478E-A36E-2C51835E12E9}" destId="{BC094ACE-05DC-456D-9E4B-9A6A7B04A8D0}" srcOrd="0" destOrd="0" parTransId="{0AD3CB16-E78C-430F-99C7-E4F543B1C302}" sibTransId="{060257A9-57DB-40A7-848D-1D07C9726D3D}"/>
    <dgm:cxn modelId="{F9E9364E-79DA-4AD3-A6A3-CB681FF6B6BA}" type="presOf" srcId="{10540C5E-1209-478E-A36E-2C51835E12E9}" destId="{5F6DD369-8238-4EA2-87AA-B476E1BAFC71}" srcOrd="0" destOrd="0" presId="urn:microsoft.com/office/officeart/2008/layout/SquareAccentList"/>
    <dgm:cxn modelId="{58651D05-31C8-433F-B8FC-4DB9F9F56344}" type="presOf" srcId="{3C41F350-3D82-410E-B519-63B179BF87BB}" destId="{1F71798C-EA7B-48A8-883F-4BC661870B79}" srcOrd="0" destOrd="0" presId="urn:microsoft.com/office/officeart/2008/layout/SquareAccentList"/>
    <dgm:cxn modelId="{9E39DFBE-CD3C-4906-8013-7175F00A8F27}" type="presOf" srcId="{60ABB2B5-2165-4F62-A9CC-7C14FE105854}" destId="{1D90EAFA-E16E-48C1-90B6-FF75F14C12C6}" srcOrd="0" destOrd="0" presId="urn:microsoft.com/office/officeart/2008/layout/SquareAccentList"/>
    <dgm:cxn modelId="{CAE58BB2-21EE-43EA-9294-7B6EA6824CBD}" type="presParOf" srcId="{5F6DD369-8238-4EA2-87AA-B476E1BAFC71}" destId="{CF75B352-187A-4D92-8DAC-76EAB3B391B6}" srcOrd="0" destOrd="0" presId="urn:microsoft.com/office/officeart/2008/layout/SquareAccentList"/>
    <dgm:cxn modelId="{7C8E244E-FCEA-460E-B035-FC5C2F928CD5}" type="presParOf" srcId="{CF75B352-187A-4D92-8DAC-76EAB3B391B6}" destId="{801E99A9-8D21-42BE-A8A4-33B0FA5EB754}" srcOrd="0" destOrd="0" presId="urn:microsoft.com/office/officeart/2008/layout/SquareAccentList"/>
    <dgm:cxn modelId="{01DC4E2A-D666-4DC8-BA1B-DB58B55186C2}" type="presParOf" srcId="{801E99A9-8D21-42BE-A8A4-33B0FA5EB754}" destId="{30D927B5-DFFB-4484-9C75-E9F99814B0F8}" srcOrd="0" destOrd="0" presId="urn:microsoft.com/office/officeart/2008/layout/SquareAccentList"/>
    <dgm:cxn modelId="{F63B3830-A187-4FD7-A1C9-84C6C3287EC4}" type="presParOf" srcId="{801E99A9-8D21-42BE-A8A4-33B0FA5EB754}" destId="{06F7B018-CA34-4CF6-AE13-AB9C2B1C8128}" srcOrd="1" destOrd="0" presId="urn:microsoft.com/office/officeart/2008/layout/SquareAccentList"/>
    <dgm:cxn modelId="{167CCE44-D071-409F-AEB1-A67EE6CFC1B2}" type="presParOf" srcId="{801E99A9-8D21-42BE-A8A4-33B0FA5EB754}" destId="{08E679E3-9996-41DB-8121-E64EEDE43687}" srcOrd="2" destOrd="0" presId="urn:microsoft.com/office/officeart/2008/layout/SquareAccentList"/>
    <dgm:cxn modelId="{1C428240-55AD-40FD-B0EC-D44D9EB8B437}" type="presParOf" srcId="{CF75B352-187A-4D92-8DAC-76EAB3B391B6}" destId="{AFE1571A-42E9-4DDC-B0A3-9AADD01AAA05}" srcOrd="1" destOrd="0" presId="urn:microsoft.com/office/officeart/2008/layout/SquareAccentList"/>
    <dgm:cxn modelId="{3CABE130-1FD5-4FAB-B8CD-D2C0FAE52B6A}" type="presParOf" srcId="{AFE1571A-42E9-4DDC-B0A3-9AADD01AAA05}" destId="{35C3F065-B38E-4202-94FE-A10A27AFC811}" srcOrd="0" destOrd="0" presId="urn:microsoft.com/office/officeart/2008/layout/SquareAccentList"/>
    <dgm:cxn modelId="{384AC739-5C65-40F1-A3F1-396805118EC4}" type="presParOf" srcId="{35C3F065-B38E-4202-94FE-A10A27AFC811}" destId="{CE1F602E-5542-4967-9054-4CD477516E44}" srcOrd="0" destOrd="0" presId="urn:microsoft.com/office/officeart/2008/layout/SquareAccentList"/>
    <dgm:cxn modelId="{FEBCEA96-D2AD-492A-9AA7-C107B6DA09E1}" type="presParOf" srcId="{35C3F065-B38E-4202-94FE-A10A27AFC811}" destId="{1D90EAFA-E16E-48C1-90B6-FF75F14C12C6}" srcOrd="1" destOrd="0" presId="urn:microsoft.com/office/officeart/2008/layout/SquareAccentList"/>
    <dgm:cxn modelId="{2D38CD58-CD9C-4B61-8D70-EAC72B97E6F9}" type="presParOf" srcId="{AFE1571A-42E9-4DDC-B0A3-9AADD01AAA05}" destId="{805FB854-8509-44A3-B647-A691D8B4F56B}" srcOrd="1" destOrd="0" presId="urn:microsoft.com/office/officeart/2008/layout/SquareAccentList"/>
    <dgm:cxn modelId="{B8393799-7E7D-4245-AD46-F0E23EFFBC87}" type="presParOf" srcId="{805FB854-8509-44A3-B647-A691D8B4F56B}" destId="{0111D2B0-2C40-43C8-AE4F-F51CD03E73F6}" srcOrd="0" destOrd="0" presId="urn:microsoft.com/office/officeart/2008/layout/SquareAccentList"/>
    <dgm:cxn modelId="{C25A08AD-EF0F-47B7-BAF1-228719ED3843}" type="presParOf" srcId="{805FB854-8509-44A3-B647-A691D8B4F56B}" destId="{1F71798C-EA7B-48A8-883F-4BC661870B79}" srcOrd="1" destOrd="0" presId="urn:microsoft.com/office/officeart/2008/layout/SquareAccentList"/>
    <dgm:cxn modelId="{D95C86A4-DFBC-4886-90AA-72B9B11A2541}" type="presParOf" srcId="{AFE1571A-42E9-4DDC-B0A3-9AADD01AAA05}" destId="{2C6F9F1D-0C1A-4952-BBAF-2545A2AE45AE}" srcOrd="2" destOrd="0" presId="urn:microsoft.com/office/officeart/2008/layout/SquareAccentList"/>
    <dgm:cxn modelId="{970C2873-D035-4264-B8AF-8224FEA058D6}" type="presParOf" srcId="{2C6F9F1D-0C1A-4952-BBAF-2545A2AE45AE}" destId="{6C09B725-9BEF-4318-988D-C7CA89A85C57}" srcOrd="0" destOrd="0" presId="urn:microsoft.com/office/officeart/2008/layout/SquareAccentList"/>
    <dgm:cxn modelId="{66E7CC16-D035-41DA-8193-6DB0484CAACD}" type="presParOf" srcId="{2C6F9F1D-0C1A-4952-BBAF-2545A2AE45AE}" destId="{CF73C50D-7AF0-49C7-9A72-5094CAEAB658}" srcOrd="1" destOrd="0" presId="urn:microsoft.com/office/officeart/2008/layout/SquareAccentList"/>
    <dgm:cxn modelId="{887FED14-5C0D-4FEB-890F-0F19A990451B}" type="presParOf" srcId="{AFE1571A-42E9-4DDC-B0A3-9AADD01AAA05}" destId="{90E4CC15-6160-417D-B09A-A1C2FF1BB7BA}" srcOrd="3" destOrd="0" presId="urn:microsoft.com/office/officeart/2008/layout/SquareAccentList"/>
    <dgm:cxn modelId="{45B28CA3-A894-40A7-B888-D1F0D8F43FF8}" type="presParOf" srcId="{90E4CC15-6160-417D-B09A-A1C2FF1BB7BA}" destId="{628EE670-948F-439E-B349-1DB87CB77362}" srcOrd="0" destOrd="0" presId="urn:microsoft.com/office/officeart/2008/layout/SquareAccentList"/>
    <dgm:cxn modelId="{93247C15-F7FD-4ED6-B1D8-9AA694559C02}" type="presParOf" srcId="{90E4CC15-6160-417D-B09A-A1C2FF1BB7BA}" destId="{E8E5EA71-B4DF-4364-B0A0-375FAE8C3922}" srcOrd="1" destOrd="0" presId="urn:microsoft.com/office/officeart/2008/layout/SquareAccentList"/>
    <dgm:cxn modelId="{47D55A4C-6054-4262-9167-CF850AFCE0DB}" type="presParOf" srcId="{AFE1571A-42E9-4DDC-B0A3-9AADD01AAA05}" destId="{8225A268-BED7-4871-B451-8F5E4BEF65DB}" srcOrd="4" destOrd="0" presId="urn:microsoft.com/office/officeart/2008/layout/SquareAccentList"/>
    <dgm:cxn modelId="{F2ED709F-DED4-4459-AD7B-ED799F1E027C}" type="presParOf" srcId="{8225A268-BED7-4871-B451-8F5E4BEF65DB}" destId="{4DC9B063-DF94-42B3-B4B9-8276D4E0889A}" srcOrd="0" destOrd="0" presId="urn:microsoft.com/office/officeart/2008/layout/SquareAccentList"/>
    <dgm:cxn modelId="{80E07209-04EC-4AFB-8692-206079645959}" type="presParOf" srcId="{8225A268-BED7-4871-B451-8F5E4BEF65DB}" destId="{F929D543-6869-4868-9F2E-957F469AA7BE}" srcOrd="1" destOrd="0" presId="urn:microsoft.com/office/officeart/2008/layout/SquareAccentList"/>
    <dgm:cxn modelId="{37D17F73-0F72-487A-AF15-95E446D5B959}" type="presParOf" srcId="{AFE1571A-42E9-4DDC-B0A3-9AADD01AAA05}" destId="{7B8884DD-1AB9-48B5-9545-8AD49EA5599F}" srcOrd="5" destOrd="0" presId="urn:microsoft.com/office/officeart/2008/layout/SquareAccentList"/>
    <dgm:cxn modelId="{6779317B-8F32-4A5B-A606-4EA54F3B97C8}" type="presParOf" srcId="{7B8884DD-1AB9-48B5-9545-8AD49EA5599F}" destId="{77C349C9-7DE9-461F-8F06-3B061C1DE65D}" srcOrd="0" destOrd="0" presId="urn:microsoft.com/office/officeart/2008/layout/SquareAccentList"/>
    <dgm:cxn modelId="{60B540F0-F6DE-4AB2-A082-CC4578B5A37A}" type="presParOf" srcId="{7B8884DD-1AB9-48B5-9545-8AD49EA5599F}" destId="{85D03317-D4CB-4D9C-980F-336DC6467894}" srcOrd="1" destOrd="0" presId="urn:microsoft.com/office/officeart/2008/layout/SquareAccentList"/>
  </dgm:cxnLst>
  <dgm:bg/>
  <dgm:whole>
    <a:ln>
      <a:solidFill>
        <a:srgbClr val="00B0F0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D927B5-DFFB-4484-9C75-E9F99814B0F8}">
      <dsp:nvSpPr>
        <dsp:cNvPr id="0" name=""/>
        <dsp:cNvSpPr/>
      </dsp:nvSpPr>
      <dsp:spPr>
        <a:xfrm>
          <a:off x="1867046" y="713836"/>
          <a:ext cx="3377609" cy="397365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F7B018-CA34-4CF6-AE13-AB9C2B1C8128}">
      <dsp:nvSpPr>
        <dsp:cNvPr id="0" name=""/>
        <dsp:cNvSpPr/>
      </dsp:nvSpPr>
      <dsp:spPr>
        <a:xfrm>
          <a:off x="4996524" y="863070"/>
          <a:ext cx="248131" cy="248131"/>
        </a:xfrm>
        <a:prstGeom prst="lightningBol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E679E3-9996-41DB-8121-E64EEDE43687}">
      <dsp:nvSpPr>
        <dsp:cNvPr id="0" name=""/>
        <dsp:cNvSpPr/>
      </dsp:nvSpPr>
      <dsp:spPr>
        <a:xfrm>
          <a:off x="1867046" y="0"/>
          <a:ext cx="3377609" cy="713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kern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rPr>
            <a:t>فهرست مطالب</a:t>
          </a:r>
          <a:endParaRPr lang="en-US" sz="3000" kern="1200" dirty="0"/>
        </a:p>
      </dsp:txBody>
      <dsp:txXfrm>
        <a:off x="1867046" y="0"/>
        <a:ext cx="3377609" cy="713836"/>
      </dsp:txXfrm>
    </dsp:sp>
    <dsp:sp modelId="{CE1F602E-5542-4967-9054-4CD477516E44}">
      <dsp:nvSpPr>
        <dsp:cNvPr id="0" name=""/>
        <dsp:cNvSpPr/>
      </dsp:nvSpPr>
      <dsp:spPr>
        <a:xfrm>
          <a:off x="4996530" y="1441457"/>
          <a:ext cx="248125" cy="248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90EAFA-E16E-48C1-90B6-FF75F14C12C6}">
      <dsp:nvSpPr>
        <dsp:cNvPr id="0" name=""/>
        <dsp:cNvSpPr/>
      </dsp:nvSpPr>
      <dsp:spPr>
        <a:xfrm>
          <a:off x="1867046" y="1276329"/>
          <a:ext cx="3141176" cy="57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1867046" y="1276329"/>
        <a:ext cx="3141176" cy="578380"/>
      </dsp:txXfrm>
    </dsp:sp>
    <dsp:sp modelId="{0111D2B0-2C40-43C8-AE4F-F51CD03E73F6}">
      <dsp:nvSpPr>
        <dsp:cNvPr id="0" name=""/>
        <dsp:cNvSpPr/>
      </dsp:nvSpPr>
      <dsp:spPr>
        <a:xfrm>
          <a:off x="4996530" y="2019837"/>
          <a:ext cx="248125" cy="248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71798C-EA7B-48A8-883F-4BC661870B79}">
      <dsp:nvSpPr>
        <dsp:cNvPr id="0" name=""/>
        <dsp:cNvSpPr/>
      </dsp:nvSpPr>
      <dsp:spPr>
        <a:xfrm>
          <a:off x="1867046" y="1854710"/>
          <a:ext cx="3141176" cy="57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1867046" y="1854710"/>
        <a:ext cx="3141176" cy="578380"/>
      </dsp:txXfrm>
    </dsp:sp>
    <dsp:sp modelId="{6C09B725-9BEF-4318-988D-C7CA89A85C57}">
      <dsp:nvSpPr>
        <dsp:cNvPr id="0" name=""/>
        <dsp:cNvSpPr/>
      </dsp:nvSpPr>
      <dsp:spPr>
        <a:xfrm>
          <a:off x="4996530" y="2598218"/>
          <a:ext cx="248125" cy="248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73C50D-7AF0-49C7-9A72-5094CAEAB658}">
      <dsp:nvSpPr>
        <dsp:cNvPr id="0" name=""/>
        <dsp:cNvSpPr/>
      </dsp:nvSpPr>
      <dsp:spPr>
        <a:xfrm>
          <a:off x="1867046" y="2433090"/>
          <a:ext cx="3141176" cy="57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1867046" y="2433090"/>
        <a:ext cx="3141176" cy="578380"/>
      </dsp:txXfrm>
    </dsp:sp>
    <dsp:sp modelId="{628EE670-948F-439E-B349-1DB87CB77362}">
      <dsp:nvSpPr>
        <dsp:cNvPr id="0" name=""/>
        <dsp:cNvSpPr/>
      </dsp:nvSpPr>
      <dsp:spPr>
        <a:xfrm>
          <a:off x="4996530" y="3176598"/>
          <a:ext cx="248125" cy="248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E5EA71-B4DF-4364-B0A0-375FAE8C3922}">
      <dsp:nvSpPr>
        <dsp:cNvPr id="0" name=""/>
        <dsp:cNvSpPr/>
      </dsp:nvSpPr>
      <dsp:spPr>
        <a:xfrm>
          <a:off x="1867046" y="3011471"/>
          <a:ext cx="3141176" cy="57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1867046" y="3011471"/>
        <a:ext cx="3141176" cy="578380"/>
      </dsp:txXfrm>
    </dsp:sp>
    <dsp:sp modelId="{4DC9B063-DF94-42B3-B4B9-8276D4E0889A}">
      <dsp:nvSpPr>
        <dsp:cNvPr id="0" name=""/>
        <dsp:cNvSpPr/>
      </dsp:nvSpPr>
      <dsp:spPr>
        <a:xfrm>
          <a:off x="4996530" y="3754979"/>
          <a:ext cx="248125" cy="248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29D543-6869-4868-9F2E-957F469AA7BE}">
      <dsp:nvSpPr>
        <dsp:cNvPr id="0" name=""/>
        <dsp:cNvSpPr/>
      </dsp:nvSpPr>
      <dsp:spPr>
        <a:xfrm>
          <a:off x="1867046" y="3589851"/>
          <a:ext cx="3141176" cy="57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1867046" y="3589851"/>
        <a:ext cx="3141176" cy="578380"/>
      </dsp:txXfrm>
    </dsp:sp>
    <dsp:sp modelId="{77C349C9-7DE9-461F-8F06-3B061C1DE65D}">
      <dsp:nvSpPr>
        <dsp:cNvPr id="0" name=""/>
        <dsp:cNvSpPr/>
      </dsp:nvSpPr>
      <dsp:spPr>
        <a:xfrm>
          <a:off x="4996530" y="4333360"/>
          <a:ext cx="248125" cy="2481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03317-D4CB-4D9C-980F-336DC6467894}">
      <dsp:nvSpPr>
        <dsp:cNvPr id="0" name=""/>
        <dsp:cNvSpPr/>
      </dsp:nvSpPr>
      <dsp:spPr>
        <a:xfrm>
          <a:off x="1867046" y="4168232"/>
          <a:ext cx="3141176" cy="578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1867046" y="4168232"/>
        <a:ext cx="3141176" cy="578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EB736-170B-4F5C-97CE-73F8CD594682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79A7E-8297-40AB-9059-E81D2866F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0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879A7E-8297-40AB-9059-E81D2866FF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0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BDB97-BB80-7C62-986F-81B61B383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411DA-2984-3302-A995-2F6F42908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4401F-4783-2375-084B-763F839C4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93400-2B8C-66FE-4A3C-EB5A0A65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2E7AE-95C9-CC6C-5517-16D177DD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3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3479C-37D8-6ABF-7DF5-553D046CA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9CB71C-788E-11C7-AEC0-FA7D1110F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7DB01-D6EB-F031-B40F-50045E11D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107F9-733F-41EC-4871-F447CF16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1B614-73F4-CD82-2AA3-14D394F7D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98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251A54-4EC3-3120-0032-A6A551F97B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75E20-5F6A-5758-2571-2601D88EF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5BE9-20E8-BCFC-FFE7-27614767C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C83D5-5AFE-EDAB-30A9-B431008A3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93311-5E30-23EE-6635-C0654141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8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38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67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07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47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11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895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68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6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4438B-5E79-92F5-15D1-38C290348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C9BE4-9A84-74D1-995C-685264C25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EFE8B-8309-6570-A212-178C10841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DD7A-C682-AB52-BEB3-313A2FCB5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ED136-973E-0DD3-04A7-D49DBCED5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939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0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351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4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ACA0C-2713-3F74-2345-6927D624F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F078B-ED5A-CE72-2AB8-238DE93E4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EDEB9-4019-41C9-3AAA-2A847FAA0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BED5E-4121-1070-98CE-46773AE3A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71D4C-E6E9-4347-DD4E-836E4BFDE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1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C7324-BC96-5634-4961-E12623ECE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85BC4-EF13-9BF6-9F75-62FAD40573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25320F-29FE-CE98-E9A2-AD589DF90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DC372C-18C3-A958-5E0B-B23B36312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234DA-D9C9-C8F2-4D42-669066248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9B1EED-BB53-4AB9-87C3-0ACE961EB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3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6F341-03C2-FC7E-E8F6-90EF4024A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40BE8-4540-97C8-D4F4-B2497E036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8075C-0F21-2C87-C41E-8D85F22D4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C690D8-58EF-AB1B-7019-3BE3E87ADC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BDAECE-8622-133D-1EE0-2C3CB9873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7239B4-78BF-D700-4ECE-6CBB5A55B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9FCFB8-D413-3532-BB0E-8E2C1150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C19AB6-EB65-A767-D078-EEB762D96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5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AF643-620E-4DD9-E823-1743E7856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DB8BA4-9281-CFCB-9260-1D85A1EE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6EF228-DEB0-4F22-B6FF-5A368634D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18228-C962-C72D-FE15-B824ECDA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02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F724F5-A559-3400-08DE-314EE3A37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22D71-5BF7-AAAE-2290-836723E80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ECFDB5-11B4-441A-47F1-24F50BCC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5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FB796-C6D2-825E-910C-92BA847DE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3A8C4-D5ED-94F9-B429-7A68A4119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1460D-A3A5-0680-FB85-51A84489F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ACE1C-64A7-DD90-5F60-D5EB769B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1A973-1697-1A65-B979-CDC3753DD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ECAD00-C978-95B2-BAA4-F75193D47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1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11C61-F9A8-601A-8096-E12E98F45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A3DA05-3097-2B7F-956E-F83BDBC2D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4AD61-7343-277F-7DE4-84150AA45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F0FE8-345A-B0DF-EFB8-BEC8A9AA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BFB0E-0FCA-292B-A305-AAC43ED09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2594-FA2D-1F30-4E3B-7A3AFD6C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9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9C40E5-0F38-10D8-8D37-4EBA327EE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6286E-0909-0312-4D39-DC36261AB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CDDD3-4547-C102-5FF9-022734435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1CA05-17F1-0A88-64D2-2BA981A6D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BE91D-B5E0-6FC8-47FE-70C6809962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4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9A84DB8-BB77-4959-80F6-2CAA942C3F2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7C933F3B-51F6-4782-A849-D06884A9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7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2700000">
            <a:off x="2984841" y="2134831"/>
            <a:ext cx="2612985" cy="263371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34" dirty="0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969" y="1040395"/>
            <a:ext cx="3090353" cy="45474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063" y="3782752"/>
            <a:ext cx="566393" cy="85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47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00F58C3-F8B6-7CC6-2383-5CBCED5A3F18}"/>
              </a:ext>
            </a:extLst>
          </p:cNvPr>
          <p:cNvSpPr/>
          <p:nvPr/>
        </p:nvSpPr>
        <p:spPr>
          <a:xfrm>
            <a:off x="0" y="6191002"/>
            <a:ext cx="9144000" cy="6531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61AC30-6092-C865-BCBF-9CA6CDD3EE54}"/>
              </a:ext>
            </a:extLst>
          </p:cNvPr>
          <p:cNvSpPr/>
          <p:nvPr/>
        </p:nvSpPr>
        <p:spPr>
          <a:xfrm>
            <a:off x="89292" y="5702675"/>
            <a:ext cx="1632857" cy="447869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72C543-2264-10A1-A8C6-301074360EE8}"/>
              </a:ext>
            </a:extLst>
          </p:cNvPr>
          <p:cNvSpPr/>
          <p:nvPr/>
        </p:nvSpPr>
        <p:spPr>
          <a:xfrm>
            <a:off x="2471105" y="3165500"/>
            <a:ext cx="42017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عنوان مقاله (سایز 40)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33C9D4F-6F94-61DA-50BE-CAA7D8BF2997}"/>
              </a:ext>
            </a:extLst>
          </p:cNvPr>
          <p:cNvSpPr/>
          <p:nvPr/>
        </p:nvSpPr>
        <p:spPr>
          <a:xfrm>
            <a:off x="2758843" y="4322771"/>
            <a:ext cx="36263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نویسندگان مقاله (سایز 28)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0188F2-0B42-7FEC-1908-DA23CA1E59F2}"/>
              </a:ext>
            </a:extLst>
          </p:cNvPr>
          <p:cNvSpPr/>
          <p:nvPr/>
        </p:nvSpPr>
        <p:spPr>
          <a:xfrm>
            <a:off x="7267361" y="5771187"/>
            <a:ext cx="177965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ارائه دهنده (سایز 16)</a:t>
            </a:r>
            <a:endParaRPr lang="en-US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2F8F4E-3AE9-450E-926B-B0AA701A3D8B}"/>
              </a:ext>
            </a:extLst>
          </p:cNvPr>
          <p:cNvSpPr/>
          <p:nvPr/>
        </p:nvSpPr>
        <p:spPr>
          <a:xfrm>
            <a:off x="106001" y="5776728"/>
            <a:ext cx="161614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کد مقاله: (سایز 16)</a:t>
            </a:r>
            <a:endParaRPr lang="en-US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47A524-2260-903F-4432-B3CAB015C274}"/>
              </a:ext>
            </a:extLst>
          </p:cNvPr>
          <p:cNvSpPr/>
          <p:nvPr/>
        </p:nvSpPr>
        <p:spPr>
          <a:xfrm>
            <a:off x="3723850" y="6364667"/>
            <a:ext cx="169629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fa-I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7 و 8 اسفند 1403</a:t>
            </a:r>
            <a:endParaRPr lang="en-US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170" y="45640"/>
            <a:ext cx="1851660" cy="24688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112" y="45640"/>
            <a:ext cx="2011680" cy="2011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08" y="45640"/>
            <a:ext cx="2011680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837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A2288F-557E-F7CF-D3A6-C0BC6C962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06621F7-7702-4E8A-AEE5-341D3A0BDD9A}"/>
              </a:ext>
            </a:extLst>
          </p:cNvPr>
          <p:cNvSpPr/>
          <p:nvPr/>
        </p:nvSpPr>
        <p:spPr>
          <a:xfrm>
            <a:off x="0" y="-40989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36C101-84F3-CBE8-3BE8-6B417DEBA2E2}"/>
              </a:ext>
            </a:extLst>
          </p:cNvPr>
          <p:cNvSpPr/>
          <p:nvPr/>
        </p:nvSpPr>
        <p:spPr>
          <a:xfrm>
            <a:off x="7564422" y="562717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A1072425-7A0E-2376-F199-AB9CA01CE7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8473091"/>
              </p:ext>
            </p:extLst>
          </p:nvPr>
        </p:nvGraphicFramePr>
        <p:xfrm>
          <a:off x="1347443" y="1627383"/>
          <a:ext cx="7111702" cy="4751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0301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BF2EF6-52AE-469A-9709-FD23E394D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B70B0C7-7ECD-0365-421B-C5F4B5A08C6D}"/>
              </a:ext>
            </a:extLst>
          </p:cNvPr>
          <p:cNvSpPr/>
          <p:nvPr/>
        </p:nvSpPr>
        <p:spPr>
          <a:xfrm>
            <a:off x="0" y="-40989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92B465D7-0DC2-8006-C627-2214791CA9CA}"/>
              </a:ext>
            </a:extLst>
          </p:cNvPr>
          <p:cNvSpPr/>
          <p:nvPr/>
        </p:nvSpPr>
        <p:spPr>
          <a:xfrm>
            <a:off x="0" y="6026829"/>
            <a:ext cx="798294" cy="719760"/>
          </a:xfrm>
          <a:prstGeom prst="cub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Titr" panose="00000700000000000000" pitchFamily="2" charset="-78"/>
              </a:rPr>
              <a:t>1 از 5</a:t>
            </a:r>
            <a:endParaRPr lang="en-US" sz="1400" dirty="0">
              <a:cs typeface="B Titr" panose="00000700000000000000" pitchFamily="2" charset="-7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5A74F6B-749A-E448-24B7-ACCD41A025CB}"/>
              </a:ext>
            </a:extLst>
          </p:cNvPr>
          <p:cNvSpPr txBox="1"/>
          <p:nvPr/>
        </p:nvSpPr>
        <p:spPr>
          <a:xfrm>
            <a:off x="954748" y="2704578"/>
            <a:ext cx="789709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fa-IR" sz="2000" b="1" dirty="0">
                <a:solidFill>
                  <a:srgbClr val="002060"/>
                </a:solidFill>
                <a:cs typeface="B Nazanin" pitchFamily="2" charset="-78"/>
              </a:rPr>
              <a:t>برای 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عناوین، از فونت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Nazanin</a:t>
            </a:r>
            <a:r>
              <a:rPr lang="fa-IR" sz="2000" b="1" dirty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با سایز 32 و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Bold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 استفاده شود؛ دقت شود که سایز حروف انگلیسی 30 باشد.</a:t>
            </a:r>
          </a:p>
          <a:p>
            <a:pPr algn="just" rtl="1"/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برای عبارات داخل اسلاید، از فونت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Nazanin</a:t>
            </a:r>
            <a:r>
              <a:rPr lang="fa-IR" sz="2000" b="1" dirty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با سایز 24 استفاده شود؛ دقت شود که سایز حروف انگلیسی 22 باشد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.</a:t>
            </a:r>
            <a:endParaRPr lang="fa-IR" sz="2400" b="1" dirty="0">
              <a:solidFill>
                <a:srgbClr val="002060"/>
              </a:solidFill>
              <a:cs typeface="B Nazanin" pitchFamily="2" charset="-78"/>
            </a:endParaRPr>
          </a:p>
          <a:p>
            <a:pPr algn="just" rtl="1"/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جداول و اشکال دارای عنوانی با فونت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 Nazanin</a:t>
            </a:r>
            <a:r>
              <a:rPr lang="fa-IR" sz="2000" b="1" dirty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با سایز 16و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Bold</a:t>
            </a:r>
            <a:r>
              <a:rPr lang="fa-IR" sz="2400" b="1" dirty="0">
                <a:solidFill>
                  <a:srgbClr val="002060"/>
                </a:solidFill>
                <a:cs typeface="B Nazanin" pitchFamily="2" charset="-78"/>
              </a:rPr>
              <a:t> استفاده شود</a:t>
            </a:r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.</a:t>
            </a:r>
          </a:p>
          <a:p>
            <a:pPr algn="just" rtl="1"/>
            <a:r>
              <a:rPr lang="fa-IR" sz="2400" b="1" dirty="0" smtClean="0">
                <a:solidFill>
                  <a:srgbClr val="002060"/>
                </a:solidFill>
                <a:cs typeface="B Nazanin" pitchFamily="2" charset="-78"/>
              </a:rPr>
              <a:t>حداکثر زمان ارئه 15 دقیقه می‌باشد و 5 دقیقه برای سوال و جواب.</a:t>
            </a:r>
            <a:endParaRPr lang="fa-IR" sz="2400" b="1" dirty="0">
              <a:solidFill>
                <a:srgbClr val="002060"/>
              </a:solidFill>
              <a:cs typeface="B Nazani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7189294" y="1695062"/>
            <a:ext cx="182880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b="1" dirty="0" smtClean="0">
                <a:cs typeface="B Nazanin" panose="00000400000000000000" pitchFamily="2" charset="-78"/>
              </a:rPr>
              <a:t>مقدمه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27100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B8A592-2653-A9DC-DD2E-681137995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7A6D2B6-703C-61E9-F43D-464092AA3CCA}"/>
              </a:ext>
            </a:extLst>
          </p:cNvPr>
          <p:cNvSpPr/>
          <p:nvPr/>
        </p:nvSpPr>
        <p:spPr>
          <a:xfrm>
            <a:off x="0" y="-40989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1F99A732-BAC2-70AA-A6AF-2B7FF8B18EA2}"/>
              </a:ext>
            </a:extLst>
          </p:cNvPr>
          <p:cNvSpPr/>
          <p:nvPr/>
        </p:nvSpPr>
        <p:spPr>
          <a:xfrm>
            <a:off x="0" y="6026829"/>
            <a:ext cx="798294" cy="719760"/>
          </a:xfrm>
          <a:prstGeom prst="cub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Titr" panose="00000700000000000000" pitchFamily="2" charset="-78"/>
              </a:rPr>
              <a:t>2 از 5</a:t>
            </a:r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006414" y="1749232"/>
            <a:ext cx="201168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fa-IR" sz="3200" b="1" dirty="0" smtClean="0">
                <a:cs typeface="B Nazanin" panose="00000400000000000000" pitchFamily="2" charset="-78"/>
              </a:rPr>
              <a:t>روش</a:t>
            </a:r>
            <a:r>
              <a:rPr lang="en-US" sz="1600" b="1" dirty="0">
                <a:cs typeface="B Nazanin" panose="00000400000000000000" pitchFamily="2" charset="-78"/>
              </a:rPr>
              <a:t> </a:t>
            </a:r>
            <a:r>
              <a:rPr lang="fa-IR" sz="3200" b="1" dirty="0" smtClean="0">
                <a:cs typeface="B Nazanin" panose="00000400000000000000" pitchFamily="2" charset="-78"/>
              </a:rPr>
              <a:t>تحقیق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22280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AE0C5-C47A-6EE7-B72B-BF0FED4BC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0D924AD-6F06-068D-5CE7-1D121202C82C}"/>
              </a:ext>
            </a:extLst>
          </p:cNvPr>
          <p:cNvSpPr/>
          <p:nvPr/>
        </p:nvSpPr>
        <p:spPr>
          <a:xfrm>
            <a:off x="0" y="-40989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C78C451D-E6A4-7D9B-35B6-536F47AEE7C6}"/>
              </a:ext>
            </a:extLst>
          </p:cNvPr>
          <p:cNvSpPr/>
          <p:nvPr/>
        </p:nvSpPr>
        <p:spPr>
          <a:xfrm>
            <a:off x="0" y="6053104"/>
            <a:ext cx="798294" cy="719760"/>
          </a:xfrm>
          <a:prstGeom prst="cub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Titr" panose="00000700000000000000" pitchFamily="2" charset="-78"/>
              </a:rPr>
              <a:t>3 از 5</a:t>
            </a:r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189294" y="1742951"/>
            <a:ext cx="182880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a-IR" sz="3200" b="1" dirty="0" smtClean="0">
                <a:cs typeface="B Nazanin" panose="00000400000000000000" pitchFamily="2" charset="-78"/>
              </a:rPr>
              <a:t>نتایج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34056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3C8900-0F59-CC90-9646-580E216B1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E7151F7-E7D3-8FA3-2051-8121564A4112}"/>
              </a:ext>
            </a:extLst>
          </p:cNvPr>
          <p:cNvSpPr/>
          <p:nvPr/>
        </p:nvSpPr>
        <p:spPr>
          <a:xfrm>
            <a:off x="0" y="-40989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F32D8058-3967-A5D0-FE9A-3D9FC1A1A18E}"/>
              </a:ext>
            </a:extLst>
          </p:cNvPr>
          <p:cNvSpPr/>
          <p:nvPr/>
        </p:nvSpPr>
        <p:spPr>
          <a:xfrm>
            <a:off x="0" y="6026829"/>
            <a:ext cx="798294" cy="719760"/>
          </a:xfrm>
          <a:prstGeom prst="cub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cs typeface="B Titr" panose="00000700000000000000" pitchFamily="2" charset="-78"/>
              </a:rPr>
              <a:t>4 از 5</a:t>
            </a:r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189294" y="1741475"/>
            <a:ext cx="182880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a-IR" sz="3200" b="1" dirty="0" smtClean="0">
                <a:cs typeface="B Nazanin" panose="00000400000000000000" pitchFamily="2" charset="-78"/>
              </a:rPr>
              <a:t>نتیجه‌گیری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7301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DFAF70-206D-2181-CBD4-F27EB7EF4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8667D33-C488-B691-57BF-FE40D6D3A059}"/>
              </a:ext>
            </a:extLst>
          </p:cNvPr>
          <p:cNvSpPr/>
          <p:nvPr/>
        </p:nvSpPr>
        <p:spPr>
          <a:xfrm>
            <a:off x="0" y="-40989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7" name="Cube 26">
            <a:extLst>
              <a:ext uri="{FF2B5EF4-FFF2-40B4-BE49-F238E27FC236}">
                <a16:creationId xmlns:a16="http://schemas.microsoft.com/office/drawing/2014/main" id="{AB956A0E-6529-FB23-537F-B60C4B0113EB}"/>
              </a:ext>
            </a:extLst>
          </p:cNvPr>
          <p:cNvSpPr/>
          <p:nvPr/>
        </p:nvSpPr>
        <p:spPr>
          <a:xfrm>
            <a:off x="0" y="6026829"/>
            <a:ext cx="798294" cy="719760"/>
          </a:xfrm>
          <a:prstGeom prst="cub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a-IR" sz="1400" dirty="0">
                <a:cs typeface="B Titr" panose="00000700000000000000" pitchFamily="2" charset="-78"/>
              </a:rPr>
              <a:t>5 از 5</a:t>
            </a:r>
            <a:endParaRPr lang="en-US" sz="1400" dirty="0"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189294" y="1743004"/>
            <a:ext cx="1828800" cy="64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b="1" dirty="0">
                <a:cs typeface="B Nazanin" panose="00000400000000000000" pitchFamily="2" charset="-78"/>
              </a:rPr>
              <a:t>منابع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1737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F880C-F290-9D79-8726-27D5ED87E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B289CFD-B17B-BD36-04E8-E8F5CFB978C4}"/>
              </a:ext>
            </a:extLst>
          </p:cNvPr>
          <p:cNvSpPr/>
          <p:nvPr/>
        </p:nvSpPr>
        <p:spPr>
          <a:xfrm>
            <a:off x="0" y="-20495"/>
            <a:ext cx="737419" cy="68989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4664BD-6355-B8C4-2F6B-CC5585142788}"/>
              </a:ext>
            </a:extLst>
          </p:cNvPr>
          <p:cNvSpPr/>
          <p:nvPr/>
        </p:nvSpPr>
        <p:spPr>
          <a:xfrm rot="2700000">
            <a:off x="3518753" y="2371383"/>
            <a:ext cx="2612985" cy="2633714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81EE64-A138-549A-825B-6002265E92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388" y="3190244"/>
            <a:ext cx="583442" cy="87611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F8E670F-1315-A655-F4EB-8CAD41DFFC5D}"/>
              </a:ext>
            </a:extLst>
          </p:cNvPr>
          <p:cNvSpPr/>
          <p:nvPr/>
        </p:nvSpPr>
        <p:spPr>
          <a:xfrm>
            <a:off x="3156038" y="2885441"/>
            <a:ext cx="2518011" cy="1351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8800" dirty="0">
                <a:solidFill>
                  <a:schemeClr val="accent5">
                    <a:lumMod val="50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پایان</a:t>
            </a:r>
            <a:endParaRPr lang="en-US" sz="8800" dirty="0">
              <a:solidFill>
                <a:schemeClr val="accent5">
                  <a:lumMod val="50000"/>
                </a:schemeClr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94" y="0"/>
            <a:ext cx="8229600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2344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Fra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</TotalTime>
  <Words>133</Words>
  <Application>Microsoft Office PowerPoint</Application>
  <PresentationFormat>On-screen Show (4:3)</PresentationFormat>
  <Paragraphs>22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Aptos</vt:lpstr>
      <vt:lpstr>Aptos Display</vt:lpstr>
      <vt:lpstr>Arial</vt:lpstr>
      <vt:lpstr>B Nazanin</vt:lpstr>
      <vt:lpstr>B Titr</vt:lpstr>
      <vt:lpstr>Corbel</vt:lpstr>
      <vt:lpstr>IranNastaliq</vt:lpstr>
      <vt:lpstr>Times New Roman</vt:lpstr>
      <vt:lpstr>Wingdings 2</vt:lpstr>
      <vt:lpstr>Office Theme</vt:lpstr>
      <vt:lpstr>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</dc:creator>
  <cp:lastModifiedBy>Satar</cp:lastModifiedBy>
  <cp:revision>33</cp:revision>
  <dcterms:created xsi:type="dcterms:W3CDTF">2024-04-16T05:17:16Z</dcterms:created>
  <dcterms:modified xsi:type="dcterms:W3CDTF">2025-02-17T12:47:33Z</dcterms:modified>
</cp:coreProperties>
</file>